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0" d="100"/>
          <a:sy n="70" d="100"/>
        </p:scale>
        <p:origin x="1168" y="72"/>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10/29/2020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144853" cy="656462"/>
          </a:xfrm>
          <a:prstGeom prst="rect">
            <a:avLst/>
          </a:prstGeom>
          <a:noFill/>
        </p:spPr>
        <p:txBody>
          <a:bodyPr wrap="non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221120" y="2384653"/>
            <a:ext cx="497435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stCxn id="4" idx="2"/>
            <a:endCxn id="6" idx="1"/>
          </p:cNvCxnSpPr>
          <p:nvPr/>
        </p:nvCxnSpPr>
        <p:spPr>
          <a:xfrm>
            <a:off x="3148694" y="2712884"/>
            <a:ext cx="1877190"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4789111" y="2712884"/>
            <a:ext cx="1100792"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26212"/>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26212"/>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5293222" y="442265"/>
            <a:ext cx="3474570" cy="168732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a:t>After R.A. Fisher (1890-1962)</a:t>
            </a:r>
          </a:p>
          <a:p>
            <a:pPr algn="ctr"/>
            <a:r>
              <a:rPr lang="en-US" sz="24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marL="406337" indent="-406337">
              <a:buFont typeface="Arial" charset="0"/>
              <a:buChar char="•"/>
            </a:pPr>
            <a:r>
              <a:rPr lang="en-US" sz="2275" dirty="0"/>
              <a:t>If each the F statistic is large it means that some or all of the hypothesis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7982</TotalTime>
  <Words>2601</Words>
  <Application>Microsoft Office PowerPoint</Application>
  <PresentationFormat>Custom</PresentationFormat>
  <Paragraphs>272</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169</cp:revision>
  <dcterms:created xsi:type="dcterms:W3CDTF">2020-10-04T17:32:50Z</dcterms:created>
  <dcterms:modified xsi:type="dcterms:W3CDTF">2020-10-29T13:11:04Z</dcterms:modified>
</cp:coreProperties>
</file>